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428" r:id="rId2"/>
    <p:sldId id="142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41" y="4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39BEC-975F-4128-967E-FF2F84FABC2C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5126D-E8B9-4588-B581-BF0C8F4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113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37721DCF-DE56-41E8-8A76-055FFA6DE0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C595A0-0519-4CAE-B552-E202AD45A564}" type="slidenum">
              <a:rPr lang="en-GB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en-GB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2521888E-2C98-4F72-801D-DDD4E72E95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9C379800-71AF-4D25-BC3F-4C3C968EE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>
                <a:latin typeface="Arial" panose="020B0604020202020204" pitchFamily="34" charset="0"/>
              </a:rPr>
              <a:t>Print out in A3 sheets, one for each country team.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E5CB8-315A-444E-80D9-9E61FFF33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A18220-714C-4EC6-AFE7-22436D6B2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3716A-E66A-4824-9CE1-4F68A1BD4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1080F-B985-4A29-BE30-52123CA99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C9444-28E3-439F-9D4E-A8CCBDD72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1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9763A-D593-4408-A788-A34CBE61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095838-120A-455D-B452-693EEAE22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22FF-209D-46AA-B407-548BD0AD8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EA84F-1B77-40F3-B691-D34BE880B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9D30D-1722-4873-851B-171D91C75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28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06844-30B6-4537-8FF6-98CC02D07B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C9F24E-85CB-4553-B253-8355328D5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B3056-5BD8-474C-8757-1EA02E683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7171E-F045-4193-BE44-CEFC42FF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0157E-67E1-402C-A054-0D36BACF8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439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C8504-05E1-4527-983B-2A9A6B60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6833A-9B1F-4D5F-9A36-D38796BE4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4D29B-9A13-4DAC-8091-A41E3F632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ED783-370C-4C84-88D0-E8A93557D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F9178-F4AF-4784-BCFB-9BB900245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516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E96EB-0D83-4E7B-B2E6-5B700468E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F37C7-6EB7-47FA-BCC0-53D021E5A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6B38E-0368-491F-85C5-4797B1A5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7BC64-CA80-4C00-845D-50A617716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547D4-8005-4429-B528-930ABD5D2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36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20DBB-6D3D-47BF-873D-D48DB1EDC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99C9E-90F3-44A3-902F-C794DF78A1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28973C-2A83-49BB-93C0-2ECD7A181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607F1-D2B3-4B8D-9880-1AD6409F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970B8-036F-4586-BA80-8E7078FD0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5C61-3F43-4DC5-950B-F62934D80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72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2E203-04FC-4BC7-A602-43ACB17D1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38649-80E8-46BA-9C17-780091514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D157E-1A45-496D-8BE7-D400B51A4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90FA21-38B8-40A2-BC0B-0D73F739A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EFF2B8-90CF-4BF9-8053-887EA37D3A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F9607E-DCEA-4F3B-A2A3-CA0447B4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58FB3D-C44E-4022-AE10-C1F5FF895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74F663-3489-4C26-9A1E-6FACAD28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14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9A825-42D1-4065-BF67-F2A0E0C95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85327-C65E-4D01-AB2E-6D1950DB3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B34633-75DF-414B-BBE2-4EEA4A13A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75A932-2DE8-4084-98CC-905F708D8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37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3EE066-4B37-4F35-98A2-CE593BD7E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BB3A5B-CFAD-4E82-8270-3FFBC5D9F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055868-009A-4B3B-8171-5FB01B11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5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EB45B-442C-4125-B34F-069449AC4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B8559-0548-40B7-84AC-F1798262A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DE34F0-9959-41D3-A8B9-441B25526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0F526-170E-4FD0-AD92-F2150AE2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DA890-FBCD-497E-A9BB-721A537BF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89EE7-98AE-457B-A9C5-53B4AC387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8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9F881-E413-496A-BB9C-E8B7B2546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096EB-1C6A-414A-B213-A8BCA30B7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A71CCA-DE3D-4A3D-A652-5B1A91BBA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2DF28-A601-4DD9-89E8-1465E6D65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83F062-CF24-4DCB-AA67-99ECDA7FA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15C35-2D49-4E86-AEAA-543DCF278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48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AB16B7-B99B-4022-9835-2D752B03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F6F6C-255E-48DF-9D49-2D357A69A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FD0AC-1047-4C94-969D-05ADF5B19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B060-E599-4E83-9FA3-6EBD7F11FD4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3FEE-8CD5-4CBC-9902-42EF9D7BE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4B593-A8C8-4C9D-B49C-7906E2FC5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17B8F-368D-4C54-88EC-A900D7B06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89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F968040B-3FF7-45C1-91CA-D65C18E1D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70050" y="644526"/>
            <a:ext cx="8928100" cy="2635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609600" indent="-609600">
              <a:lnSpc>
                <a:spcPct val="80000"/>
              </a:lnSpc>
              <a:buNone/>
              <a:defRPr/>
            </a:pPr>
            <a:r>
              <a:rPr lang="en-GB" dirty="0">
                <a:solidFill>
                  <a:srgbClr val="800080"/>
                </a:solidFill>
              </a:rPr>
              <a:t> </a:t>
            </a:r>
          </a:p>
        </p:txBody>
      </p:sp>
      <p:sp>
        <p:nvSpPr>
          <p:cNvPr id="164867" name="Oval 3">
            <a:extLst>
              <a:ext uri="{FF2B5EF4-FFF2-40B4-BE49-F238E27FC236}">
                <a16:creationId xmlns:a16="http://schemas.microsoft.com/office/drawing/2014/main" id="{D2803BFF-02BF-4100-AEA2-3594456E9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286000"/>
            <a:ext cx="4724400" cy="426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4000" dirty="0">
              <a:solidFill>
                <a:srgbClr val="000000"/>
              </a:solidFill>
            </a:endParaRPr>
          </a:p>
        </p:txBody>
      </p:sp>
      <p:sp>
        <p:nvSpPr>
          <p:cNvPr id="100356" name="Oval 4">
            <a:extLst>
              <a:ext uri="{FF2B5EF4-FFF2-40B4-BE49-F238E27FC236}">
                <a16:creationId xmlns:a16="http://schemas.microsoft.com/office/drawing/2014/main" id="{DB7EB59C-DAE1-41C2-BFFA-181E4A31F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743200"/>
            <a:ext cx="3657600" cy="3352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 sz="4000">
              <a:solidFill>
                <a:srgbClr val="000000"/>
              </a:solidFill>
            </a:endParaRPr>
          </a:p>
        </p:txBody>
      </p:sp>
      <p:sp>
        <p:nvSpPr>
          <p:cNvPr id="164869" name="Oval 5">
            <a:extLst>
              <a:ext uri="{FF2B5EF4-FFF2-40B4-BE49-F238E27FC236}">
                <a16:creationId xmlns:a16="http://schemas.microsoft.com/office/drawing/2014/main" id="{CB0F16C3-32B9-4355-B7FE-EAD15581E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200400"/>
            <a:ext cx="2743200" cy="243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4000" dirty="0">
              <a:solidFill>
                <a:srgbClr val="000000"/>
              </a:solidFill>
            </a:endParaRPr>
          </a:p>
        </p:txBody>
      </p:sp>
      <p:sp>
        <p:nvSpPr>
          <p:cNvPr id="100358" name="Oval 6">
            <a:extLst>
              <a:ext uri="{FF2B5EF4-FFF2-40B4-BE49-F238E27FC236}">
                <a16:creationId xmlns:a16="http://schemas.microsoft.com/office/drawing/2014/main" id="{52B91111-E191-4045-8A3F-23AD01943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581400"/>
            <a:ext cx="1905000" cy="167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 sz="4000">
              <a:solidFill>
                <a:srgbClr val="000000"/>
              </a:solidFill>
            </a:endParaRPr>
          </a:p>
        </p:txBody>
      </p:sp>
      <p:sp>
        <p:nvSpPr>
          <p:cNvPr id="164871" name="Oval 7">
            <a:extLst>
              <a:ext uri="{FF2B5EF4-FFF2-40B4-BE49-F238E27FC236}">
                <a16:creationId xmlns:a16="http://schemas.microsoft.com/office/drawing/2014/main" id="{370FB97A-E0B9-4612-A204-01D9E3C2B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962400"/>
            <a:ext cx="9906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4000" dirty="0">
              <a:solidFill>
                <a:srgbClr val="000000"/>
              </a:solidFill>
            </a:endParaRPr>
          </a:p>
        </p:txBody>
      </p:sp>
      <p:sp>
        <p:nvSpPr>
          <p:cNvPr id="100360" name="Text Box 10">
            <a:extLst>
              <a:ext uri="{FF2B5EF4-FFF2-40B4-BE49-F238E27FC236}">
                <a16:creationId xmlns:a16="http://schemas.microsoft.com/office/drawing/2014/main" id="{FCF854F8-A563-48C0-A6A6-81CCBD820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7388" y="4073526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00361" name="Text Box 11">
            <a:extLst>
              <a:ext uri="{FF2B5EF4-FFF2-40B4-BE49-F238E27FC236}">
                <a16:creationId xmlns:a16="http://schemas.microsoft.com/office/drawing/2014/main" id="{26535907-E7FA-40FC-8CB8-80713A0ED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363" y="44196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00362" name="Text Box 12">
            <a:extLst>
              <a:ext uri="{FF2B5EF4-FFF2-40B4-BE49-F238E27FC236}">
                <a16:creationId xmlns:a16="http://schemas.microsoft.com/office/drawing/2014/main" id="{E02D6B0E-CA23-4C8B-B574-257C0E57D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6550" y="3827464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00363" name="Text Box 13">
            <a:extLst>
              <a:ext uri="{FF2B5EF4-FFF2-40B4-BE49-F238E27FC236}">
                <a16:creationId xmlns:a16="http://schemas.microsoft.com/office/drawing/2014/main" id="{725F49BB-774F-4661-B6E4-1C08DC887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988" y="4665664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00364" name="Text Box 14">
            <a:extLst>
              <a:ext uri="{FF2B5EF4-FFF2-40B4-BE49-F238E27FC236}">
                <a16:creationId xmlns:a16="http://schemas.microsoft.com/office/drawing/2014/main" id="{E3D0CA36-9C67-4A33-8C3C-E3E19E339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1113" y="3533776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00365" name="Text Box 15">
            <a:extLst>
              <a:ext uri="{FF2B5EF4-FFF2-40B4-BE49-F238E27FC236}">
                <a16:creationId xmlns:a16="http://schemas.microsoft.com/office/drawing/2014/main" id="{D4993BFC-B932-4B23-B3D1-7C1EC01EE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538" y="4948239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00366" name="Text Box 16">
            <a:extLst>
              <a:ext uri="{FF2B5EF4-FFF2-40B4-BE49-F238E27FC236}">
                <a16:creationId xmlns:a16="http://schemas.microsoft.com/office/drawing/2014/main" id="{A9233293-0A4D-40F3-AC34-AD5FC07A4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6788" y="3262314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0367" name="Text Box 17">
            <a:extLst>
              <a:ext uri="{FF2B5EF4-FFF2-40B4-BE49-F238E27FC236}">
                <a16:creationId xmlns:a16="http://schemas.microsoft.com/office/drawing/2014/main" id="{01B42ED7-1123-4EC1-A978-4A655AE07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1050" y="5183189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0368" name="Text Box 18">
            <a:extLst>
              <a:ext uri="{FF2B5EF4-FFF2-40B4-BE49-F238E27FC236}">
                <a16:creationId xmlns:a16="http://schemas.microsoft.com/office/drawing/2014/main" id="{258F2378-46C8-455A-9734-0D03137B7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6650" y="5526089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0369" name="Text Box 19">
            <a:extLst>
              <a:ext uri="{FF2B5EF4-FFF2-40B4-BE49-F238E27FC236}">
                <a16:creationId xmlns:a16="http://schemas.microsoft.com/office/drawing/2014/main" id="{B6CEEBE3-FB9D-4901-BED0-71D9AF34C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275" y="2919414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0370" name="Text Box 21">
            <a:extLst>
              <a:ext uri="{FF2B5EF4-FFF2-40B4-BE49-F238E27FC236}">
                <a16:creationId xmlns:a16="http://schemas.microsoft.com/office/drawing/2014/main" id="{D5235B9D-AFD3-4B9A-8AA4-E0CF192F8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7913" y="4073526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00371" name="Text Box 23">
            <a:extLst>
              <a:ext uri="{FF2B5EF4-FFF2-40B4-BE49-F238E27FC236}">
                <a16:creationId xmlns:a16="http://schemas.microsoft.com/office/drawing/2014/main" id="{7BB1BB1E-40D0-4EA7-90E8-7CD009B17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0013" y="3770314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00372" name="Text Box 25">
            <a:extLst>
              <a:ext uri="{FF2B5EF4-FFF2-40B4-BE49-F238E27FC236}">
                <a16:creationId xmlns:a16="http://schemas.microsoft.com/office/drawing/2014/main" id="{E5372CA1-D775-4A9E-BDF2-B84EB9A7F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34925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00373" name="Text Box 27">
            <a:extLst>
              <a:ext uri="{FF2B5EF4-FFF2-40B4-BE49-F238E27FC236}">
                <a16:creationId xmlns:a16="http://schemas.microsoft.com/office/drawing/2014/main" id="{3A6DF692-C704-432D-ACCB-CA3262A73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1050" y="3176589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0374" name="Text Box 28">
            <a:extLst>
              <a:ext uri="{FF2B5EF4-FFF2-40B4-BE49-F238E27FC236}">
                <a16:creationId xmlns:a16="http://schemas.microsoft.com/office/drawing/2014/main" id="{2E6779F0-5EDB-494F-AAC7-C168E8928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6650" y="2887664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0375" name="Text Box 31">
            <a:extLst>
              <a:ext uri="{FF2B5EF4-FFF2-40B4-BE49-F238E27FC236}">
                <a16:creationId xmlns:a16="http://schemas.microsoft.com/office/drawing/2014/main" id="{A9BEF9EE-C9C1-4FBA-A0A9-C390BE52A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63" y="2089150"/>
            <a:ext cx="23352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dirty="0">
                <a:solidFill>
                  <a:srgbClr val="E46C0A"/>
                </a:solidFill>
              </a:rPr>
              <a:t>4. Processing offences &amp; paperwork</a:t>
            </a:r>
          </a:p>
        </p:txBody>
      </p:sp>
      <p:sp>
        <p:nvSpPr>
          <p:cNvPr id="100376" name="Text Box 30">
            <a:extLst>
              <a:ext uri="{FF2B5EF4-FFF2-40B4-BE49-F238E27FC236}">
                <a16:creationId xmlns:a16="http://schemas.microsoft.com/office/drawing/2014/main" id="{0A2D8101-EACD-45F8-84BA-A52A7653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450" y="2279363"/>
            <a:ext cx="28197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600" b="1" dirty="0">
                <a:solidFill>
                  <a:srgbClr val="00B050"/>
                </a:solidFill>
              </a:rPr>
              <a:t>1. Introduction to Forest Laws.</a:t>
            </a:r>
          </a:p>
        </p:txBody>
      </p:sp>
      <p:sp>
        <p:nvSpPr>
          <p:cNvPr id="100377" name="TextBox 12">
            <a:extLst>
              <a:ext uri="{FF2B5EF4-FFF2-40B4-BE49-F238E27FC236}">
                <a16:creationId xmlns:a16="http://schemas.microsoft.com/office/drawing/2014/main" id="{E2DE8AC3-1E80-40F5-844C-37D075511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600" y="525464"/>
            <a:ext cx="8324850" cy="923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>
                <a:solidFill>
                  <a:srgbClr val="000000"/>
                </a:solidFill>
              </a:rPr>
              <a:t>Each person place one ‘x’ per  section to reflect how they assess the performance of the workshop against the objectives.	</a:t>
            </a:r>
          </a:p>
          <a:p>
            <a:pPr algn="ctr"/>
            <a:r>
              <a:rPr lang="en-GB" altLang="en-US" b="1">
                <a:solidFill>
                  <a:srgbClr val="000000"/>
                </a:solidFill>
              </a:rPr>
              <a:t>Score: 5= Excellent 4 = Good 3 = Moderate 2= Poor 1 = Very poor.  </a:t>
            </a:r>
          </a:p>
        </p:txBody>
      </p:sp>
      <p:sp>
        <p:nvSpPr>
          <p:cNvPr id="100378" name="Slide Number Placeholder 1">
            <a:extLst>
              <a:ext uri="{FF2B5EF4-FFF2-40B4-BE49-F238E27FC236}">
                <a16:creationId xmlns:a16="http://schemas.microsoft.com/office/drawing/2014/main" id="{40A2FF78-7CE6-4B71-8BAC-56066C50AB6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1CFAAD8-4E20-4303-9D21-3AA5BF20203F}" type="slidenum">
              <a:rPr lang="en-GB" altLang="en-US">
                <a:solidFill>
                  <a:srgbClr val="898989"/>
                </a:solidFill>
              </a:rPr>
              <a:pPr/>
              <a:t>1</a:t>
            </a:fld>
            <a:endParaRPr lang="en-GB" altLang="en-US">
              <a:solidFill>
                <a:srgbClr val="898989"/>
              </a:solidFill>
            </a:endParaRPr>
          </a:p>
        </p:txBody>
      </p:sp>
      <p:sp>
        <p:nvSpPr>
          <p:cNvPr id="100379" name="Line 9">
            <a:extLst>
              <a:ext uri="{FF2B5EF4-FFF2-40B4-BE49-F238E27FC236}">
                <a16:creationId xmlns:a16="http://schemas.microsoft.com/office/drawing/2014/main" id="{100DEDD2-0BB9-4DD8-9F8E-96D7BEC1A8E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03938" y="4421188"/>
            <a:ext cx="2298700" cy="3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0380" name="Text Box 30">
            <a:extLst>
              <a:ext uri="{FF2B5EF4-FFF2-40B4-BE49-F238E27FC236}">
                <a16:creationId xmlns:a16="http://schemas.microsoft.com/office/drawing/2014/main" id="{5088ADEE-33F9-4CF0-924A-6F38A6B9C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8338" y="4949825"/>
            <a:ext cx="2057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600" b="1" dirty="0">
                <a:solidFill>
                  <a:srgbClr val="FF0000"/>
                </a:solidFill>
              </a:rPr>
              <a:t>2. Role of Honorary Forest Officers. </a:t>
            </a:r>
          </a:p>
        </p:txBody>
      </p:sp>
      <p:sp>
        <p:nvSpPr>
          <p:cNvPr id="100381" name="Text Box 30">
            <a:extLst>
              <a:ext uri="{FF2B5EF4-FFF2-40B4-BE49-F238E27FC236}">
                <a16:creationId xmlns:a16="http://schemas.microsoft.com/office/drawing/2014/main" id="{4E95708C-3E31-4497-84AB-BC6E5B75A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832" y="4723031"/>
            <a:ext cx="20966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dirty="0">
                <a:solidFill>
                  <a:srgbClr val="000000"/>
                </a:solidFill>
              </a:rPr>
              <a:t>3. Conducting law enforcement operations?</a:t>
            </a:r>
          </a:p>
        </p:txBody>
      </p:sp>
      <p:sp>
        <p:nvSpPr>
          <p:cNvPr id="100382" name="Line 9">
            <a:extLst>
              <a:ext uri="{FF2B5EF4-FFF2-40B4-BE49-F238E27FC236}">
                <a16:creationId xmlns:a16="http://schemas.microsoft.com/office/drawing/2014/main" id="{305E55AC-68D2-42CA-BAFE-6C8C3A8D730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69014" y="2286000"/>
            <a:ext cx="71437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0383" name="Line 9">
            <a:extLst>
              <a:ext uri="{FF2B5EF4-FFF2-40B4-BE49-F238E27FC236}">
                <a16:creationId xmlns:a16="http://schemas.microsoft.com/office/drawing/2014/main" id="{BF42589B-3A87-4382-9279-855188C14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5689" y="4395789"/>
            <a:ext cx="33337" cy="2181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0384" name="Line 9">
            <a:extLst>
              <a:ext uri="{FF2B5EF4-FFF2-40B4-BE49-F238E27FC236}">
                <a16:creationId xmlns:a16="http://schemas.microsoft.com/office/drawing/2014/main" id="{66EE37AA-D150-4F80-88DE-94C258477C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1" y="4419600"/>
            <a:ext cx="2409825" cy="33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0385" name="TextBox 2">
            <a:extLst>
              <a:ext uri="{FF2B5EF4-FFF2-40B4-BE49-F238E27FC236}">
                <a16:creationId xmlns:a16="http://schemas.microsoft.com/office/drawing/2014/main" id="{81A8CB9A-D557-4243-A590-46FCADF80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-25400"/>
            <a:ext cx="9144000" cy="46196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2400" b="1" dirty="0">
                <a:solidFill>
                  <a:srgbClr val="000000"/>
                </a:solidFill>
              </a:rPr>
              <a:t>HFO Training evaluation</a:t>
            </a:r>
          </a:p>
        </p:txBody>
      </p:sp>
      <p:sp>
        <p:nvSpPr>
          <p:cNvPr id="100386" name="Text Box 10">
            <a:extLst>
              <a:ext uri="{FF2B5EF4-FFF2-40B4-BE49-F238E27FC236}">
                <a16:creationId xmlns:a16="http://schemas.microsoft.com/office/drawing/2014/main" id="{10BF4062-96F3-4984-86E4-F3B31B3CA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7388" y="4437064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00387" name="Text Box 12">
            <a:extLst>
              <a:ext uri="{FF2B5EF4-FFF2-40B4-BE49-F238E27FC236}">
                <a16:creationId xmlns:a16="http://schemas.microsoft.com/office/drawing/2014/main" id="{25E9F3D7-8AEA-4512-BFE9-EEBDD3237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4725989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00388" name="Text Box 14">
            <a:extLst>
              <a:ext uri="{FF2B5EF4-FFF2-40B4-BE49-F238E27FC236}">
                <a16:creationId xmlns:a16="http://schemas.microsoft.com/office/drawing/2014/main" id="{D8763133-D699-4789-99E9-61845F588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225" y="5051426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00389" name="Text Box 16">
            <a:extLst>
              <a:ext uri="{FF2B5EF4-FFF2-40B4-BE49-F238E27FC236}">
                <a16:creationId xmlns:a16="http://schemas.microsoft.com/office/drawing/2014/main" id="{ED9DB9D6-31DE-481E-90D9-7A957DD06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900" y="5360989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0390" name="Text Box 19">
            <a:extLst>
              <a:ext uri="{FF2B5EF4-FFF2-40B4-BE49-F238E27FC236}">
                <a16:creationId xmlns:a16="http://schemas.microsoft.com/office/drawing/2014/main" id="{A0738134-96B4-4AE6-83B6-B613193E1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713" y="5757864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3" name="TextBox 2">
            <a:extLst>
              <a:ext uri="{FF2B5EF4-FFF2-40B4-BE49-F238E27FC236}">
                <a16:creationId xmlns:a16="http://schemas.microsoft.com/office/drawing/2014/main" id="{3C12E269-4D2E-46EE-BA88-8164192AA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-25400"/>
            <a:ext cx="9144000" cy="46196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2400" b="1" dirty="0">
                <a:solidFill>
                  <a:srgbClr val="000000"/>
                </a:solidFill>
              </a:rPr>
              <a:t>HFO Training workshop comments an recommendations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A19E93E-2EEB-44C7-A11D-DDCC9BC0F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392952"/>
              </p:ext>
            </p:extLst>
          </p:nvPr>
        </p:nvGraphicFramePr>
        <p:xfrm>
          <a:off x="354703" y="624597"/>
          <a:ext cx="11501644" cy="5271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0822">
                  <a:extLst>
                    <a:ext uri="{9D8B030D-6E8A-4147-A177-3AD203B41FA5}">
                      <a16:colId xmlns:a16="http://schemas.microsoft.com/office/drawing/2014/main" val="2477133671"/>
                    </a:ext>
                  </a:extLst>
                </a:gridCol>
                <a:gridCol w="5750822">
                  <a:extLst>
                    <a:ext uri="{9D8B030D-6E8A-4147-A177-3AD203B41FA5}">
                      <a16:colId xmlns:a16="http://schemas.microsoft.com/office/drawing/2014/main" val="768902077"/>
                    </a:ext>
                  </a:extLst>
                </a:gridCol>
              </a:tblGrid>
              <a:tr h="1296326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What went well (sessions)?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0" marR="91430" marT="45669" marB="45669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What didn’t work?</a:t>
                      </a:r>
                    </a:p>
                  </a:txBody>
                  <a:tcPr marL="91430" marR="91430" marT="45669" marB="45669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851787"/>
                  </a:ext>
                </a:extLst>
              </a:tr>
              <a:tr h="1296326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dirty="0"/>
                        <a:t>What new knowledge will assist you? 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What would you change?</a:t>
                      </a:r>
                    </a:p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360739"/>
                  </a:ext>
                </a:extLst>
              </a:tr>
              <a:tr h="2237494">
                <a:tc>
                  <a:txBody>
                    <a:bodyPr/>
                    <a:lstStyle/>
                    <a:p>
                      <a:r>
                        <a:rPr lang="en-GB" dirty="0"/>
                        <a:t>Are you prepared for the next steps? HFO patrols?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What is needed? (Information, training, documents)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19165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159</Words>
  <Application>Microsoft Office PowerPoint</Application>
  <PresentationFormat>Widescreen</PresentationFormat>
  <Paragraphs>42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alastair.anton alastair.anton</dc:creator>
  <cp:lastModifiedBy>A Anton</cp:lastModifiedBy>
  <cp:revision>2</cp:revision>
  <dcterms:created xsi:type="dcterms:W3CDTF">2021-10-26T19:34:28Z</dcterms:created>
  <dcterms:modified xsi:type="dcterms:W3CDTF">2023-03-03T21:54:43Z</dcterms:modified>
</cp:coreProperties>
</file>